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BF9BC7-07B3-447D-AF9E-B5E4ED6E1D3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C5867F-D9CF-4ED3-A632-37CE785C7F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764704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dirty="0"/>
              <a:t>Алгоритм построения графика функции</a:t>
            </a:r>
            <a:br>
              <a:rPr lang="ru-RU" sz="4800" b="1" cap="all" dirty="0"/>
            </a:br>
            <a:r>
              <a:rPr lang="ru-RU" sz="4800" b="1" i="1" dirty="0"/>
              <a:t>у</a:t>
            </a:r>
            <a:r>
              <a:rPr lang="ru-RU" sz="4800" b="1" dirty="0"/>
              <a:t> = </a:t>
            </a:r>
            <a:r>
              <a:rPr lang="ru-RU" sz="4800" b="1" i="1" dirty="0"/>
              <a:t>ах</a:t>
            </a:r>
            <a:r>
              <a:rPr lang="ru-RU" sz="4800" b="1" baseline="30000" dirty="0"/>
              <a:t>2</a:t>
            </a:r>
            <a:r>
              <a:rPr lang="ru-RU" sz="4800" b="1" dirty="0"/>
              <a:t> + </a:t>
            </a:r>
            <a:r>
              <a:rPr lang="ru-RU" sz="4800" b="1" i="1" dirty="0" err="1"/>
              <a:t>bх</a:t>
            </a:r>
            <a:r>
              <a:rPr lang="ru-RU" sz="4800" b="1" dirty="0"/>
              <a:t> + </a:t>
            </a:r>
            <a:r>
              <a:rPr lang="ru-RU" sz="4800" b="1" i="1" dirty="0"/>
              <a:t>с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1. Укажите координаты вершины параболы и направление ее ветвей: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</a:t>
            </a:r>
            <a:r>
              <a:rPr lang="ru-RU" i="1" dirty="0"/>
              <a:t>у</a:t>
            </a:r>
            <a:r>
              <a:rPr lang="ru-RU" dirty="0"/>
              <a:t> = </a:t>
            </a:r>
            <a:r>
              <a:rPr lang="ru-RU" dirty="0" smtClean="0"/>
              <a:t>–2</a:t>
            </a:r>
            <a:r>
              <a:rPr lang="ru-RU" i="1" dirty="0" smtClean="0"/>
              <a:t>х</a:t>
            </a:r>
            <a:r>
              <a:rPr lang="ru-RU" baseline="30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+ 3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/>
              <a:t>б) </a:t>
            </a:r>
            <a:r>
              <a:rPr lang="ru-RU" dirty="0" smtClean="0"/>
              <a:t>                             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/>
              <a:t>в</a:t>
            </a:r>
            <a:r>
              <a:rPr lang="ru-RU" dirty="0" smtClean="0"/>
              <a:t>)                                       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/>
              <a:t>г) </a:t>
            </a:r>
            <a:r>
              <a:rPr lang="ru-RU" i="1" dirty="0"/>
              <a:t>у</a:t>
            </a:r>
            <a:r>
              <a:rPr lang="ru-RU" dirty="0"/>
              <a:t> = 1,6 (</a:t>
            </a:r>
            <a:r>
              <a:rPr lang="ru-RU" i="1" dirty="0" err="1"/>
              <a:t>х</a:t>
            </a:r>
            <a:r>
              <a:rPr lang="ru-RU" dirty="0"/>
              <a:t> + 3)</a:t>
            </a:r>
            <a:r>
              <a:rPr lang="ru-RU" baseline="30000" dirty="0"/>
              <a:t>2</a:t>
            </a:r>
            <a:r>
              <a:rPr lang="ru-RU" dirty="0"/>
              <a:t> – 10.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636912"/>
            <a:ext cx="2649588" cy="836712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789040"/>
            <a:ext cx="3432381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944216"/>
          </a:xfrm>
        </p:spPr>
        <p:txBody>
          <a:bodyPr>
            <a:noAutofit/>
          </a:bodyPr>
          <a:lstStyle/>
          <a:p>
            <a:r>
              <a:rPr lang="ru-RU" sz="3600" dirty="0" smtClean="0"/>
              <a:t>2.Парабола</a:t>
            </a:r>
            <a:r>
              <a:rPr lang="ru-RU" sz="3600" dirty="0"/>
              <a:t>, изображенная на рисунке, получена сдвигами вдоль оси координат параболы </a:t>
            </a:r>
            <a:r>
              <a:rPr lang="ru-RU" sz="3600" i="1" dirty="0"/>
              <a:t>у</a:t>
            </a:r>
            <a:r>
              <a:rPr lang="ru-RU" sz="3600" dirty="0"/>
              <a:t> = 2</a:t>
            </a:r>
            <a:r>
              <a:rPr lang="ru-RU" sz="3600" i="1" dirty="0"/>
              <a:t>х</a:t>
            </a:r>
            <a:r>
              <a:rPr lang="ru-RU" sz="3600" baseline="30000" dirty="0"/>
              <a:t>2</a:t>
            </a:r>
            <a:r>
              <a:rPr lang="ru-RU" sz="3600" dirty="0"/>
              <a:t>. Назовите ее формулу: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888431" cy="366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Содержимое 14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716016" y="3573016"/>
            <a:ext cx="25050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62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Трек</vt:lpstr>
      <vt:lpstr>Презентация PowerPoint</vt:lpstr>
      <vt:lpstr>1. Укажите координаты вершины параболы и направление ее ветвей:</vt:lpstr>
      <vt:lpstr>2.Парабола, изображенная на рисунке, получена сдвигами вдоль оси координат параболы у = 2х2. Назовите ее формулу: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User</cp:lastModifiedBy>
  <cp:revision>3</cp:revision>
  <dcterms:created xsi:type="dcterms:W3CDTF">2016-10-06T15:50:29Z</dcterms:created>
  <dcterms:modified xsi:type="dcterms:W3CDTF">2016-11-23T18:35:54Z</dcterms:modified>
</cp:coreProperties>
</file>